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4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13C57-EC87-4082-8EAB-5BBEB5613E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C7AEF03-ED0A-4C8C-829F-873878000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A80781-385F-4206-949A-16168B077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C1CB663-DE55-4E3A-AA3A-D9A7D2CA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C0548CF-F67C-4A51-80FE-6349D39D1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83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F23BA6-E019-4B78-8E65-D7E6B24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EEB010F-4B98-4904-A4D4-AF5FEF297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1D2D337-0CC0-47E7-A437-8FFC9B07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207DE9A-71DC-44BF-946B-3D1A6E137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BA388B-8D32-4ABD-B122-98282AEB4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40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11A8531-5DBC-4F7B-AF39-40A35E08A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9167CA0-E072-4D46-8E97-F06C825656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D8A06B-A053-4DC4-B536-84B8D78C4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FF1E6B-6131-4AB6-9848-E179F918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556D055-4848-46BF-A96B-08CF284F8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43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8DB41F-6D53-43C9-8168-8BEE92868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A70198-0DB6-43ED-9CCF-2DA82E8D5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3EE546-8884-4D18-B4DC-A32D9370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801559-6FF6-4C0D-B91E-714BEFE69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80F442-6F42-46AF-A39F-7AC35301C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6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DF517F-769F-4605-A8F9-4EB6A6684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78C1563-C7E3-4DD4-87B0-CB8923EA5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7146D9-B516-48D5-850F-147B0C19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32D406-41B9-472C-864A-1BFEAB864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0C9272-C55B-4236-8984-7B3E9E7A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20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44F66A-7DBE-43EB-8ED0-C988898B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EC24A5-53BC-4DE8-8CEC-A0D419BE25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2E2AA9A-0ECF-4474-8BF3-133664794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C3B7F2-BE95-4450-A71A-AC6875C80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C78EFFC-FAA9-4988-BE5E-CAA8B6467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9F5695E-BBDE-476C-A21D-5DF32E26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41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5D82E7-8226-4DE9-91C3-6951B61FE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5DC541-EDA1-4E8F-8F4A-83A1E8A8A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FC87094-3799-4680-AF55-D826C969B6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8BCCEB7-08A0-4F04-82D9-6D7BA355F4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F107152-0408-42ED-9675-15D59D0E3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E00F09E-80FA-4A02-954B-54F9348C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B900DC6-4C98-4BEE-86E8-68DA531DB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728B426-DBD0-4425-B1D6-8B2150C2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28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D3451B-A001-410E-8B4A-0F9BC35C9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595D072-CBEE-4445-96AE-A96CD344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DC8DDA7-F717-4573-A15D-7AC3DB493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3537E60-2BEF-4BF9-ABBD-B88DEABD1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76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82C3173-79DC-499C-A047-482A3E4DE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E08C6B7-1178-46CB-AD40-D831E2270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1F1355-2C4F-497E-91B2-FF2E4EEBB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94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F1817F-FBF3-4F8F-9CC1-D15FCC880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3FF8A6B-2618-4FB8-9C4E-A3DABC7D9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001B0FF-2C9A-4EA1-BA24-8D8E6B20D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69FF746-0516-47B8-AE1A-53B885CB7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B55566F-BDA8-4494-BFB6-C9EF2EB7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02268C9-37FB-49E0-B0D9-860E56F20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49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7BE8A8-3FEC-44A0-9118-E277847A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897239A-3239-4856-A9DD-242D7D38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BC654B4-C4A8-4BE5-92D9-EB5A36DB5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DB33E3A-7787-4958-8724-6B2B9A1BD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58AE236-D5FF-42AA-952F-6FE3CB211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E07673B-D1F4-49E2-BD4A-78ADD226A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79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4F39614-BE4C-4DDA-A455-18B91461D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157ADB1-3F44-4C27-902A-B8C75FD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0EF1D7-CEF1-492C-8D23-EBA4A72E0C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F47ABC-EBE7-4D83-B994-F3E2880DE4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4F511B-8508-412C-8905-ACB89AD0D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33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740"/>
            <a:ext cx="10515600" cy="817130"/>
          </a:xfrm>
        </p:spPr>
        <p:txBody>
          <a:bodyPr>
            <a:norm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</a:rPr>
              <a:t>建群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81A3A2E-B2AD-4AED-82BB-5D3EB88F85F3}"/>
              </a:ext>
            </a:extLst>
          </p:cNvPr>
          <p:cNvSpPr txBox="1"/>
          <p:nvPr/>
        </p:nvSpPr>
        <p:spPr>
          <a:xfrm>
            <a:off x="332685" y="5902023"/>
            <a:ext cx="2567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>
                <a:solidFill>
                  <a:schemeClr val="bg1"/>
                </a:solidFill>
              </a:rPr>
              <a:t>、通过“发起群聊”建群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188AE3A-3671-4768-906E-F6FC9464B19E}"/>
              </a:ext>
            </a:extLst>
          </p:cNvPr>
          <p:cNvSpPr txBox="1"/>
          <p:nvPr/>
        </p:nvSpPr>
        <p:spPr>
          <a:xfrm>
            <a:off x="3275870" y="5902023"/>
            <a:ext cx="2721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>
                <a:solidFill>
                  <a:schemeClr val="bg1"/>
                </a:solidFill>
              </a:rPr>
              <a:t>、选择一种建群方式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7B94B8-5C3D-4BD2-A2CB-963122262DA5}"/>
              </a:ext>
            </a:extLst>
          </p:cNvPr>
          <p:cNvSpPr txBox="1"/>
          <p:nvPr/>
        </p:nvSpPr>
        <p:spPr>
          <a:xfrm>
            <a:off x="6095063" y="5900527"/>
            <a:ext cx="2830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3</a:t>
            </a:r>
            <a:r>
              <a:rPr lang="zh-CN" altLang="en-US" sz="1600" dirty="0">
                <a:solidFill>
                  <a:schemeClr val="bg1"/>
                </a:solidFill>
              </a:rPr>
              <a:t>、左边圆圈可选中整个部门</a:t>
            </a:r>
            <a:endParaRPr lang="en-US" altLang="zh-CN" sz="1600" dirty="0">
              <a:solidFill>
                <a:schemeClr val="bg1"/>
              </a:solidFill>
            </a:endParaRPr>
          </a:p>
          <a:p>
            <a:r>
              <a:rPr lang="zh-CN" altLang="en-US" sz="1600" dirty="0">
                <a:solidFill>
                  <a:schemeClr val="bg1"/>
                </a:solidFill>
              </a:rPr>
              <a:t>右边“下级”展开二级部门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2D5901FC-96BE-4A85-9C23-1F9F2087BE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669" y="907936"/>
            <a:ext cx="2447096" cy="483914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AB851AC-8B9A-442B-9173-AA67A80DB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661" y="907936"/>
            <a:ext cx="2620081" cy="483914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F63D15B-55ED-4EE3-AA7C-833123025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3638" y="943647"/>
            <a:ext cx="2620081" cy="4839146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B0789765-FFA9-4F43-8F67-162630FADEC9}"/>
              </a:ext>
            </a:extLst>
          </p:cNvPr>
          <p:cNvSpPr txBox="1"/>
          <p:nvPr/>
        </p:nvSpPr>
        <p:spPr>
          <a:xfrm>
            <a:off x="9123687" y="5937140"/>
            <a:ext cx="291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4</a:t>
            </a:r>
            <a:r>
              <a:rPr lang="zh-CN" altLang="en-US" sz="1400" dirty="0">
                <a:solidFill>
                  <a:schemeClr val="bg1"/>
                </a:solidFill>
              </a:rPr>
              <a:t>、选好人员后可从顶部返回继续选择其它部门人员，最后点确定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2E2CB643-1094-4E48-9477-9037D2A41C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687" y="907936"/>
            <a:ext cx="2721430" cy="483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311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7130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群类型说明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81A3A2E-B2AD-4AED-82BB-5D3EB88F85F3}"/>
              </a:ext>
            </a:extLst>
          </p:cNvPr>
          <p:cNvSpPr txBox="1"/>
          <p:nvPr/>
        </p:nvSpPr>
        <p:spPr>
          <a:xfrm>
            <a:off x="1124793" y="5613221"/>
            <a:ext cx="306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设置群图标、群名称、群类型。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188AE3A-3671-4768-906E-F6FC9464B19E}"/>
              </a:ext>
            </a:extLst>
          </p:cNvPr>
          <p:cNvSpPr txBox="1"/>
          <p:nvPr/>
        </p:nvSpPr>
        <p:spPr>
          <a:xfrm>
            <a:off x="6741535" y="1440874"/>
            <a:ext cx="337228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FF00"/>
                </a:solidFill>
              </a:rPr>
              <a:t>部门群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创建部门时产生，加入部门的人员会自动进群，人员从部门移出会自动退群（不要去维护这个群的人员，而是要维护部门人员）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rgbClr val="FFFF00"/>
                </a:solidFill>
              </a:rPr>
              <a:t>内部群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可从组织架构内的多部门直接选人加入，仅组织内人员可入群，离职人员自动退群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rgbClr val="FFFF00"/>
                </a:solidFill>
              </a:rPr>
              <a:t>普通群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  <a:p>
            <a:pPr lvl="1"/>
            <a:r>
              <a:rPr lang="zh-CN" altLang="en-US" dirty="0">
                <a:solidFill>
                  <a:schemeClr val="bg1"/>
                </a:solidFill>
              </a:rPr>
              <a:t>有钉钉即可</a:t>
            </a:r>
          </a:p>
        </p:txBody>
      </p:sp>
      <p:pic>
        <p:nvPicPr>
          <p:cNvPr id="9" name="内容占位符 8">
            <a:extLst>
              <a:ext uri="{FF2B5EF4-FFF2-40B4-BE49-F238E27FC236}">
                <a16:creationId xmlns:a16="http://schemas.microsoft.com/office/drawing/2014/main" id="{01838E21-62CA-43CE-91EF-50C6CB49C2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908" y="1182256"/>
            <a:ext cx="2446404" cy="4351338"/>
          </a:xfr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1C5BF48-32DB-4C40-BC2A-67AA0CDEA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8753" y="1182256"/>
            <a:ext cx="239535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91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634268-D52E-4B49-B1FA-CA1B7732D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1100"/>
            <a:ext cx="10515600" cy="523220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消息沟通，</a:t>
            </a:r>
            <a:r>
              <a:rPr lang="en-US" altLang="zh-CN" sz="2800" dirty="0">
                <a:solidFill>
                  <a:schemeClr val="bg1"/>
                </a:solidFill>
              </a:rPr>
              <a:t>ding</a:t>
            </a:r>
            <a:r>
              <a:rPr lang="zh-CN" altLang="en-US" sz="2800" dirty="0">
                <a:solidFill>
                  <a:schemeClr val="bg1"/>
                </a:solidFill>
              </a:rPr>
              <a:t>的使用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90A2AB49-912F-4C67-9C38-D0C787BC6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19" y="995945"/>
            <a:ext cx="2513569" cy="4843895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25401374-9FB4-4036-A42C-BDB75E2A44F1}"/>
              </a:ext>
            </a:extLst>
          </p:cNvPr>
          <p:cNvSpPr txBox="1"/>
          <p:nvPr/>
        </p:nvSpPr>
        <p:spPr>
          <a:xfrm>
            <a:off x="838200" y="5929744"/>
            <a:ext cx="2513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消息有已读未读显示</a:t>
            </a:r>
            <a:endParaRPr lang="en-US" altLang="zh-CN" sz="1400" dirty="0">
              <a:solidFill>
                <a:schemeClr val="bg1"/>
              </a:solidFill>
            </a:endParaRPr>
          </a:p>
          <a:p>
            <a:r>
              <a:rPr lang="zh-CN" altLang="en-US" sz="1400" dirty="0">
                <a:solidFill>
                  <a:schemeClr val="bg1"/>
                </a:solidFill>
              </a:rPr>
              <a:t>长按消息可显示消息编辑功能</a:t>
            </a:r>
          </a:p>
          <a:p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D33EC70-0E82-438B-9E6F-EE4096D687A2}"/>
              </a:ext>
            </a:extLst>
          </p:cNvPr>
          <p:cNvSpPr txBox="1"/>
          <p:nvPr/>
        </p:nvSpPr>
        <p:spPr>
          <a:xfrm>
            <a:off x="3579441" y="5953344"/>
            <a:ext cx="251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若消息长时未读，可点击未读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465A9232-F999-4B40-A744-19CEB1E24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7703" y="995945"/>
            <a:ext cx="2308226" cy="4822602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875EE013-C827-4CBB-83F4-8A74B6A1D90F}"/>
              </a:ext>
            </a:extLst>
          </p:cNvPr>
          <p:cNvSpPr txBox="1"/>
          <p:nvPr/>
        </p:nvSpPr>
        <p:spPr>
          <a:xfrm>
            <a:off x="6320682" y="5938978"/>
            <a:ext cx="2343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通过电话或短信</a:t>
            </a:r>
            <a:r>
              <a:rPr lang="en-US" altLang="zh-CN" sz="1400" dirty="0">
                <a:solidFill>
                  <a:schemeClr val="bg1"/>
                </a:solidFill>
              </a:rPr>
              <a:t>ding</a:t>
            </a:r>
            <a:r>
              <a:rPr lang="zh-CN" altLang="en-US" sz="1400" dirty="0">
                <a:solidFill>
                  <a:schemeClr val="bg1"/>
                </a:solidFill>
              </a:rPr>
              <a:t>一下</a:t>
            </a:r>
            <a:endParaRPr lang="en-US" altLang="zh-CN" sz="1400" dirty="0">
              <a:solidFill>
                <a:schemeClr val="bg1"/>
              </a:solidFill>
            </a:endParaRPr>
          </a:p>
          <a:p>
            <a:r>
              <a:rPr lang="zh-CN" altLang="en-US" sz="1400" dirty="0">
                <a:solidFill>
                  <a:schemeClr val="bg1"/>
                </a:solidFill>
              </a:rPr>
              <a:t>（不紧急慎用）</a:t>
            </a:r>
          </a:p>
        </p:txBody>
      </p:sp>
      <p:pic>
        <p:nvPicPr>
          <p:cNvPr id="25" name="内容占位符 24">
            <a:extLst>
              <a:ext uri="{FF2B5EF4-FFF2-40B4-BE49-F238E27FC236}">
                <a16:creationId xmlns:a16="http://schemas.microsoft.com/office/drawing/2014/main" id="{394DEBF7-F977-4E85-844A-8C4953640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074" y="995945"/>
            <a:ext cx="2447636" cy="4811493"/>
          </a:xfr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25DCBEDC-6407-4B47-9758-74F20B4D912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141"/>
          <a:stretch/>
        </p:blipFill>
        <p:spPr>
          <a:xfrm>
            <a:off x="8903855" y="995946"/>
            <a:ext cx="2447636" cy="15810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CDDF1DBF-4038-46FD-B71D-26ACD5873F5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76"/>
          <a:stretch/>
        </p:blipFill>
        <p:spPr>
          <a:xfrm>
            <a:off x="8903855" y="2788571"/>
            <a:ext cx="2447636" cy="2023574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0D8AD0B0-E0B2-4F7C-87D3-BFC4BCEE844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91"/>
          <a:stretch/>
        </p:blipFill>
        <p:spPr>
          <a:xfrm>
            <a:off x="8903855" y="4812146"/>
            <a:ext cx="2447636" cy="995292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235F5FF5-9FF8-4DF2-9715-3DCB43C02A3E}"/>
              </a:ext>
            </a:extLst>
          </p:cNvPr>
          <p:cNvSpPr txBox="1"/>
          <p:nvPr/>
        </p:nvSpPr>
        <p:spPr>
          <a:xfrm>
            <a:off x="8828234" y="5953344"/>
            <a:ext cx="2343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群消息也有已读提醒，对未读的可群发</a:t>
            </a:r>
            <a:r>
              <a:rPr lang="en-US" altLang="zh-CN" sz="1400" dirty="0">
                <a:solidFill>
                  <a:schemeClr val="bg1"/>
                </a:solidFill>
              </a:rPr>
              <a:t>ding</a:t>
            </a:r>
            <a:r>
              <a:rPr lang="zh-CN" altLang="en-US" sz="1400" dirty="0">
                <a:solidFill>
                  <a:schemeClr val="bg1"/>
                </a:solidFill>
              </a:rPr>
              <a:t>消息</a:t>
            </a:r>
          </a:p>
        </p:txBody>
      </p:sp>
    </p:spTree>
    <p:extLst>
      <p:ext uri="{BB962C8B-B14F-4D97-AF65-F5344CB8AC3E}">
        <p14:creationId xmlns:p14="http://schemas.microsoft.com/office/powerpoint/2010/main" val="747511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9D1271-041F-4E96-80BE-37753D703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69165"/>
          </a:xfrm>
        </p:spPr>
        <p:txBody>
          <a:bodyPr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密聊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26977CA8-3960-48AE-A742-A80C1A93AE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93" y="1089891"/>
            <a:ext cx="2513009" cy="4895234"/>
          </a:xfr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86CCB69-BF9B-4CF6-BE74-49F2B0DD0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1824" y="1089891"/>
            <a:ext cx="2425752" cy="489523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5E90C90-0AED-4736-839F-1F0E189CC0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448" y="1093022"/>
            <a:ext cx="2330479" cy="489210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909BDA1-21C2-4E64-BFEA-E45E47DE66F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001" t="3721" r="20349" b="63012"/>
          <a:stretch/>
        </p:blipFill>
        <p:spPr>
          <a:xfrm>
            <a:off x="8859070" y="4248727"/>
            <a:ext cx="1975183" cy="173639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6D2CE35-07A8-4171-82BA-9E978B7331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9071" y="1089891"/>
            <a:ext cx="1975183" cy="305094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EFD20049-AA69-4B2D-A36C-B1639CCAEDA9}"/>
              </a:ext>
            </a:extLst>
          </p:cNvPr>
          <p:cNvSpPr txBox="1"/>
          <p:nvPr/>
        </p:nvSpPr>
        <p:spPr>
          <a:xfrm>
            <a:off x="938359" y="6053081"/>
            <a:ext cx="2315943" cy="36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消息菜单顶部密聊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812E572-560F-468D-866E-0F52DB2EC5E4}"/>
              </a:ext>
            </a:extLst>
          </p:cNvPr>
          <p:cNvSpPr txBox="1"/>
          <p:nvPr/>
        </p:nvSpPr>
        <p:spPr>
          <a:xfrm>
            <a:off x="3511824" y="5985125"/>
            <a:ext cx="2315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右上角加号点开组织结构选择密聊对象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AE95164-E979-42E6-9ADD-5C30F9101958}"/>
              </a:ext>
            </a:extLst>
          </p:cNvPr>
          <p:cNvSpPr txBox="1"/>
          <p:nvPr/>
        </p:nvSpPr>
        <p:spPr>
          <a:xfrm>
            <a:off x="6282355" y="6123707"/>
            <a:ext cx="2432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或从聊天框右上角打开菜单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3B6F45C-834A-4F95-8426-B146083B4EC0}"/>
              </a:ext>
            </a:extLst>
          </p:cNvPr>
          <p:cNvSpPr txBox="1"/>
          <p:nvPr/>
        </p:nvSpPr>
        <p:spPr>
          <a:xfrm>
            <a:off x="8788611" y="6093012"/>
            <a:ext cx="2315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选择“进入密聊”，进入密聊模式</a:t>
            </a:r>
          </a:p>
        </p:txBody>
      </p:sp>
    </p:spTree>
    <p:extLst>
      <p:ext uri="{BB962C8B-B14F-4D97-AF65-F5344CB8AC3E}">
        <p14:creationId xmlns:p14="http://schemas.microsoft.com/office/powerpoint/2010/main" val="19727882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11493</TotalTime>
  <Words>230</Words>
  <Application>Microsoft Office PowerPoint</Application>
  <PresentationFormat>宽屏</PresentationFormat>
  <Paragraphs>26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建群</vt:lpstr>
      <vt:lpstr>群类型说明</vt:lpstr>
      <vt:lpstr>消息沟通，ding的使用</vt:lpstr>
      <vt:lpstr>密聊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一、邀请新人加入本部门（少量）</dc:title>
  <dc:creator>USER-</dc:creator>
  <cp:lastModifiedBy>王 惠宇</cp:lastModifiedBy>
  <cp:revision>39</cp:revision>
  <dcterms:created xsi:type="dcterms:W3CDTF">2018-12-20T06:41:26Z</dcterms:created>
  <dcterms:modified xsi:type="dcterms:W3CDTF">2019-04-19T10:53:41Z</dcterms:modified>
</cp:coreProperties>
</file>