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62" r:id="rId5"/>
    <p:sldId id="264" r:id="rId6"/>
    <p:sldId id="263" r:id="rId7"/>
    <p:sldId id="265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213C57-EC87-4082-8EAB-5BBEB5613E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C7AEF03-ED0A-4C8C-829F-873878000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A80781-385F-4206-949A-16168B077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C1CB663-DE55-4E3A-AA3A-D9A7D2CA5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C0548CF-F67C-4A51-80FE-6349D39D1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83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F23BA6-E019-4B78-8E65-D7E6B24E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EEB010F-4B98-4904-A4D4-AF5FEF297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1D2D337-0CC0-47E7-A437-8FFC9B07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207DE9A-71DC-44BF-946B-3D1A6E137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BA388B-8D32-4ABD-B122-98282AEB4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40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11A8531-5DBC-4F7B-AF39-40A35E08A3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9167CA0-E072-4D46-8E97-F06C825656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D8A06B-A053-4DC4-B536-84B8D78C4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FF1E6B-6131-4AB6-9848-E179F918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556D055-4848-46BF-A96B-08CF284F8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43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8DB41F-6D53-43C9-8168-8BEE92868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8A70198-0DB6-43ED-9CCF-2DA82E8D5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23EE546-8884-4D18-B4DC-A32D93704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801559-6FF6-4C0D-B91E-714BEFE69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80F442-6F42-46AF-A39F-7AC35301C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6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DF517F-769F-4605-A8F9-4EB6A6684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78C1563-C7E3-4DD4-87B0-CB8923EA50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7146D9-B516-48D5-850F-147B0C19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232D406-41B9-472C-864A-1BFEAB864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0C9272-C55B-4236-8984-7B3E9E7A6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20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44F66A-7DBE-43EB-8ED0-C988898BB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EC24A5-53BC-4DE8-8CEC-A0D419BE25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2E2AA9A-0ECF-4474-8BF3-133664794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AC3B7F2-BE95-4450-A71A-AC6875C80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C78EFFC-FAA9-4988-BE5E-CAA8B6467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9F5695E-BBDE-476C-A21D-5DF32E26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41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5D82E7-8226-4DE9-91C3-6951B61FE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5DC541-EDA1-4E8F-8F4A-83A1E8A8A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FC87094-3799-4680-AF55-D826C969B6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8BCCEB7-08A0-4F04-82D9-6D7BA355F4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F107152-0408-42ED-9675-15D59D0E3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E00F09E-80FA-4A02-954B-54F9348C6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B900DC6-4C98-4BEE-86E8-68DA531DB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728B426-DBD0-4425-B1D6-8B2150C28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28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D3451B-A001-410E-8B4A-0F9BC35C9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595D072-CBEE-4445-96AE-A96CD344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DC8DDA7-F717-4573-A15D-7AC3DB493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3537E60-2BEF-4BF9-ABBD-B88DEABD1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76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82C3173-79DC-499C-A047-482A3E4DE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E08C6B7-1178-46CB-AD40-D831E2270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F1F1355-2C4F-497E-91B2-FF2E4EEBB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942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F1817F-FBF3-4F8F-9CC1-D15FCC880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3FF8A6B-2618-4FB8-9C4E-A3DABC7D9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001B0FF-2C9A-4EA1-BA24-8D8E6B20D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69FF746-0516-47B8-AE1A-53B885CB7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B55566F-BDA8-4494-BFB6-C9EF2EB7D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02268C9-37FB-49E0-B0D9-860E56F20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49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7BE8A8-3FEC-44A0-9118-E277847A8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897239A-3239-4856-A9DD-242D7D38DE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BC654B4-C4A8-4BE5-92D9-EB5A36DB52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DB33E3A-7787-4958-8724-6B2B9A1BD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58AE236-D5FF-42AA-952F-6FE3CB211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E07673B-D1F4-49E2-BD4A-78ADD226A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79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4F39614-BE4C-4DDA-A455-18B91461D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157ADB1-3F44-4C27-902A-B8C75FDF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C0EF1D7-CEF1-492C-8D23-EBA4A72E0C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76EDD-4A19-4B7E-B124-697C810DA89E}" type="datetimeFigureOut">
              <a:rPr lang="zh-CN" altLang="en-US" smtClean="0"/>
              <a:t>2019/4/19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F47ABC-EBE7-4D83-B994-F3E2880DE4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4F511B-8508-412C-8905-ACB89AD0D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6CC9C-C05F-4B11-BBD0-7344D7EB3C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33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8DEE40-1205-4219-B616-7D1112328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7130"/>
          </a:xfrm>
        </p:spPr>
        <p:txBody>
          <a:bodyPr>
            <a:norm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设置主企业（如加入了多个组织，会有该项设置）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81A3A2E-B2AD-4AED-82BB-5D3EB88F85F3}"/>
              </a:ext>
            </a:extLst>
          </p:cNvPr>
          <p:cNvSpPr txBox="1"/>
          <p:nvPr/>
        </p:nvSpPr>
        <p:spPr>
          <a:xfrm>
            <a:off x="923976" y="6131044"/>
            <a:ext cx="3068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>
                <a:solidFill>
                  <a:schemeClr val="bg1"/>
                </a:solidFill>
              </a:rPr>
              <a:t>、点底部“ 我的“进入设置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188AE3A-3671-4768-906E-F6FC9464B19E}"/>
              </a:ext>
            </a:extLst>
          </p:cNvPr>
          <p:cNvSpPr txBox="1"/>
          <p:nvPr/>
        </p:nvSpPr>
        <p:spPr>
          <a:xfrm>
            <a:off x="5018870" y="6131044"/>
            <a:ext cx="2721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>
                <a:solidFill>
                  <a:schemeClr val="bg1"/>
                </a:solidFill>
              </a:rPr>
              <a:t>、切换主企业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67B94B8-5C3D-4BD2-A2CB-963122262DA5}"/>
              </a:ext>
            </a:extLst>
          </p:cNvPr>
          <p:cNvSpPr txBox="1"/>
          <p:nvPr/>
        </p:nvSpPr>
        <p:spPr>
          <a:xfrm>
            <a:off x="8437739" y="6147554"/>
            <a:ext cx="283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3</a:t>
            </a:r>
            <a:r>
              <a:rPr lang="zh-CN" altLang="en-US" dirty="0">
                <a:solidFill>
                  <a:schemeClr val="bg1"/>
                </a:solidFill>
              </a:rPr>
              <a:t>、选择学校作为主企业</a:t>
            </a:r>
          </a:p>
        </p:txBody>
      </p:sp>
      <p:pic>
        <p:nvPicPr>
          <p:cNvPr id="15" name="内容占位符 14">
            <a:extLst>
              <a:ext uri="{FF2B5EF4-FFF2-40B4-BE49-F238E27FC236}">
                <a16:creationId xmlns:a16="http://schemas.microsoft.com/office/drawing/2014/main" id="{E14C2D06-DFE4-43C5-99FF-9D68D057D2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82" y="1176812"/>
            <a:ext cx="2661173" cy="4772231"/>
          </a:xfr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9D86E895-391A-44B0-AAA8-AE7A46BD37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567" y="1176812"/>
            <a:ext cx="2661174" cy="482865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3114E71-F7A9-4831-A78E-88CC36878B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7739" y="1184977"/>
            <a:ext cx="2602746" cy="482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311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8DEE40-1205-4219-B616-7D1112328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7130"/>
          </a:xfrm>
        </p:spPr>
        <p:txBody>
          <a:bodyPr>
            <a:norm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工作台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81A3A2E-B2AD-4AED-82BB-5D3EB88F85F3}"/>
              </a:ext>
            </a:extLst>
          </p:cNvPr>
          <p:cNvSpPr txBox="1"/>
          <p:nvPr/>
        </p:nvSpPr>
        <p:spPr>
          <a:xfrm>
            <a:off x="952267" y="5797845"/>
            <a:ext cx="2161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点底部中间工作台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188AE3A-3671-4768-906E-F6FC9464B19E}"/>
              </a:ext>
            </a:extLst>
          </p:cNvPr>
          <p:cNvSpPr txBox="1"/>
          <p:nvPr/>
        </p:nvSpPr>
        <p:spPr>
          <a:xfrm>
            <a:off x="3598276" y="5815381"/>
            <a:ext cx="263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顶部选择相应组织结构</a:t>
            </a:r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51DE6B85-9456-4B62-8D5E-950FA83410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759" y="1086759"/>
            <a:ext cx="2634450" cy="4684482"/>
          </a:xfr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766EE04D-5245-4D7C-A8E8-BF17F3D132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62" y="1069826"/>
            <a:ext cx="2505805" cy="468448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1373843-59F4-41CC-BF4C-16EE2A5C9816}"/>
              </a:ext>
            </a:extLst>
          </p:cNvPr>
          <p:cNvSpPr txBox="1"/>
          <p:nvPr/>
        </p:nvSpPr>
        <p:spPr>
          <a:xfrm>
            <a:off x="6481002" y="5815381"/>
            <a:ext cx="263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流程性应用都在审批里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9D45361-9666-40F4-AA81-4649F8E3D8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002" y="1069826"/>
            <a:ext cx="2442034" cy="468448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DE2400C-A582-4A3E-90DF-46C57E0B18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945" y="1086760"/>
            <a:ext cx="2634450" cy="468448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F958E94D-BD58-40DE-90E5-80F227972F48}"/>
              </a:ext>
            </a:extLst>
          </p:cNvPr>
          <p:cNvSpPr txBox="1"/>
          <p:nvPr/>
        </p:nvSpPr>
        <p:spPr>
          <a:xfrm>
            <a:off x="9176576" y="5797845"/>
            <a:ext cx="2527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自己可将常用应用置顶</a:t>
            </a:r>
          </a:p>
        </p:txBody>
      </p:sp>
    </p:spTree>
    <p:extLst>
      <p:ext uri="{BB962C8B-B14F-4D97-AF65-F5344CB8AC3E}">
        <p14:creationId xmlns:p14="http://schemas.microsoft.com/office/powerpoint/2010/main" val="2768091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DE85B9CA-FA01-452D-8D2A-89E0285C68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2885914"/>
              </p:ext>
            </p:extLst>
          </p:nvPr>
        </p:nvGraphicFramePr>
        <p:xfrm>
          <a:off x="185420" y="434340"/>
          <a:ext cx="11827510" cy="61607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6642">
                  <a:extLst>
                    <a:ext uri="{9D8B030D-6E8A-4147-A177-3AD203B41FA5}">
                      <a16:colId xmlns:a16="http://schemas.microsoft.com/office/drawing/2014/main" val="668783228"/>
                    </a:ext>
                  </a:extLst>
                </a:gridCol>
                <a:gridCol w="10220868">
                  <a:extLst>
                    <a:ext uri="{9D8B030D-6E8A-4147-A177-3AD203B41FA5}">
                      <a16:colId xmlns:a16="http://schemas.microsoft.com/office/drawing/2014/main" val="3919336332"/>
                    </a:ext>
                  </a:extLst>
                </a:gridCol>
              </a:tblGrid>
              <a:tr h="46271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目前上线流程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66040"/>
                  </a:ext>
                </a:extLst>
              </a:tr>
              <a:tr h="3121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部门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上线流程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1976679"/>
                  </a:ext>
                </a:extLst>
              </a:tr>
              <a:tr h="3493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院办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会议室申请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04212950"/>
                  </a:ext>
                </a:extLst>
              </a:tr>
              <a:tr h="3493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审计处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合同审核流转（待开放）、合同续签申请（待开放）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7255425"/>
                  </a:ext>
                </a:extLst>
              </a:tr>
              <a:tr h="14527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教务处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针对教师：智慧教室借用、排课申请、指导学生参加校外大赛申请、师生竞赛成绩申报统计、在线开放课程申请、文印室印刷申请、教学资料领用、老师参加校外大赛申请、教学巡查记录表、人才培养方案变更申请、代课申请、调课申请、在线开放课程第</a:t>
                      </a:r>
                      <a:r>
                        <a:rPr lang="en-US" sz="1400" kern="100" dirty="0">
                          <a:effectLst/>
                        </a:rPr>
                        <a:t>N</a:t>
                      </a:r>
                      <a:r>
                        <a:rPr lang="zh-CN" sz="1400" kern="100" dirty="0">
                          <a:effectLst/>
                        </a:rPr>
                        <a:t>次开课时间设置、租车申请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针对学生：班级教学日志填报、退学申请、转业申请、复学申请、休学申请、转入下一级学业申请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44074447"/>
                  </a:ext>
                </a:extLst>
              </a:tr>
              <a:tr h="3671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后管处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报修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1203793"/>
                  </a:ext>
                </a:extLst>
              </a:tr>
              <a:tr h="7174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科研处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教师专利申请、学生专利申请、产学研协议审批、科技成果转化合同签订申请、横向科研项目合同申请、校企合作协议审批、产学研对接活动第一步（申请），产学研对接活动第二步（附件上传），产学研对接需求申请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89170151"/>
                  </a:ext>
                </a:extLst>
              </a:tr>
              <a:tr h="3671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人事处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校内调配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0822523"/>
                  </a:ext>
                </a:extLst>
              </a:tr>
              <a:tr h="3493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体育部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体育场馆使用申请、体育器材借用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58419152"/>
                  </a:ext>
                </a:extLst>
              </a:tr>
              <a:tr h="3493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信息化中心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学生账号密码修改、老师账号密码修改、网线领用、网络故障报修、账号申请、调部门、离职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82111247"/>
                  </a:ext>
                </a:extLst>
              </a:tr>
              <a:tr h="7343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学工处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学生请假、学生外出活动审批、班主任公寓检查记录、辅导员调换班申请、班主任班会课记录、辅导员求是讲堂、辅导员检查公寓、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08826214"/>
                  </a:ext>
                </a:extLst>
              </a:tr>
              <a:tr h="3493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 ……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 ……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5602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25480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039700-5EA6-4305-89DC-377F6BB05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8584"/>
          </a:xfrm>
        </p:spPr>
        <p:txBody>
          <a:bodyPr>
            <a:norm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公告发送</a:t>
            </a:r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1C0A0B4B-919A-4145-BF1E-00EBF7F60B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05" t="-1335" r="12634" b="1335"/>
          <a:stretch/>
        </p:blipFill>
        <p:spPr>
          <a:xfrm>
            <a:off x="5472147" y="1043710"/>
            <a:ext cx="2691490" cy="476467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EA74534-DD66-4656-B687-128B0B256A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890"/>
          <a:stretch/>
        </p:blipFill>
        <p:spPr>
          <a:xfrm>
            <a:off x="8371003" y="1107341"/>
            <a:ext cx="2826912" cy="470103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06470EF1-2CB5-4571-B350-CC464AACA6CB}"/>
              </a:ext>
            </a:extLst>
          </p:cNvPr>
          <p:cNvSpPr txBox="1"/>
          <p:nvPr/>
        </p:nvSpPr>
        <p:spPr>
          <a:xfrm>
            <a:off x="643739" y="6000993"/>
            <a:ext cx="446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从</a:t>
            </a:r>
            <a:r>
              <a:rPr lang="en-US" altLang="zh-CN" sz="1400" dirty="0">
                <a:solidFill>
                  <a:schemeClr val="bg1"/>
                </a:solidFill>
              </a:rPr>
              <a:t>PC</a:t>
            </a:r>
            <a:r>
              <a:rPr lang="zh-CN" altLang="en-US" sz="1400" dirty="0">
                <a:solidFill>
                  <a:schemeClr val="bg1"/>
                </a:solidFill>
              </a:rPr>
              <a:t>端进入工作台、 选择公告应用（手机端操作类似）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55189A6-164F-42F2-A9CB-4A0AB8D7D2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5225"/>
          <a:stretch/>
        </p:blipFill>
        <p:spPr>
          <a:xfrm>
            <a:off x="643739" y="1075525"/>
            <a:ext cx="1311750" cy="476467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A04F80F-5CF3-4458-AC1C-D74C23045D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9387" y="1075525"/>
            <a:ext cx="2788862" cy="476467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86268BF3-C014-4946-B5DC-EB4E0B998C3F}"/>
              </a:ext>
            </a:extLst>
          </p:cNvPr>
          <p:cNvSpPr txBox="1"/>
          <p:nvPr/>
        </p:nvSpPr>
        <p:spPr>
          <a:xfrm>
            <a:off x="6086598" y="5997112"/>
            <a:ext cx="446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公告编辑，  发送对象可以从组织架构中选取</a:t>
            </a:r>
          </a:p>
        </p:txBody>
      </p:sp>
    </p:spTree>
    <p:extLst>
      <p:ext uri="{BB962C8B-B14F-4D97-AF65-F5344CB8AC3E}">
        <p14:creationId xmlns:p14="http://schemas.microsoft.com/office/powerpoint/2010/main" val="28292450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8E01DE-4DE7-41E4-ACD2-2953BC587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30" y="0"/>
            <a:ext cx="10515600" cy="761711"/>
          </a:xfrm>
        </p:spPr>
        <p:txBody>
          <a:bodyPr>
            <a:norm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公告显示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81D20E16-D1A1-46D7-8DD5-B9B2DCA7F2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5" y="761711"/>
            <a:ext cx="2536870" cy="5098473"/>
          </a:xfrm>
        </p:spPr>
      </p:pic>
      <p:pic>
        <p:nvPicPr>
          <p:cNvPr id="1026" name="Picture 2" descr="https://static.dingtalk.com/media/lALPDgQ9qoEFMnzNBTbNAu4_750_1334.png_620x10000q90g.jpg">
            <a:extLst>
              <a:ext uri="{FF2B5EF4-FFF2-40B4-BE49-F238E27FC236}">
                <a16:creationId xmlns:a16="http://schemas.microsoft.com/office/drawing/2014/main" id="{5E87F56E-28D2-43BA-A1F2-B0F75F10F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260" y="761711"/>
            <a:ext cx="2536870" cy="509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atic.dingtalk.com/media/lADPDgQ9qoEFMm3NBALNAkE_577_1026.jpg_620x10000q90g.jpg">
            <a:extLst>
              <a:ext uri="{FF2B5EF4-FFF2-40B4-BE49-F238E27FC236}">
                <a16:creationId xmlns:a16="http://schemas.microsoft.com/office/drawing/2014/main" id="{539A08BE-E062-45F6-BD04-05038AE43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360" y="761711"/>
            <a:ext cx="2536870" cy="509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tatic.dingtalk.com/media/lADPDgQ9qoEJicDNBQDNAtA_720_1280.jpg_620x10000q90g.jpg">
            <a:extLst>
              <a:ext uri="{FF2B5EF4-FFF2-40B4-BE49-F238E27FC236}">
                <a16:creationId xmlns:a16="http://schemas.microsoft.com/office/drawing/2014/main" id="{82A7B419-8333-4259-BA60-0B014A860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943" y="761711"/>
            <a:ext cx="2688270" cy="509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621D40D-A6EA-4AF2-80A0-F46520AF1243}"/>
              </a:ext>
            </a:extLst>
          </p:cNvPr>
          <p:cNvSpPr txBox="1"/>
          <p:nvPr/>
        </p:nvSpPr>
        <p:spPr>
          <a:xfrm>
            <a:off x="1121556" y="5924770"/>
            <a:ext cx="159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公告显示区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D0703A0-DABC-4AE2-B09A-2D297D294E22}"/>
              </a:ext>
            </a:extLst>
          </p:cNvPr>
          <p:cNvSpPr txBox="1"/>
          <p:nvPr/>
        </p:nvSpPr>
        <p:spPr>
          <a:xfrm>
            <a:off x="3817241" y="5924770"/>
            <a:ext cx="159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历史公告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B840049-054F-46A2-B407-24CA3E62F4FD}"/>
              </a:ext>
            </a:extLst>
          </p:cNvPr>
          <p:cNvSpPr txBox="1"/>
          <p:nvPr/>
        </p:nvSpPr>
        <p:spPr>
          <a:xfrm>
            <a:off x="6486181" y="5925637"/>
            <a:ext cx="159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公告详情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D2137E0-C89F-4483-A457-53A0A44C2B5B}"/>
              </a:ext>
            </a:extLst>
          </p:cNvPr>
          <p:cNvSpPr txBox="1"/>
          <p:nvPr/>
        </p:nvSpPr>
        <p:spPr>
          <a:xfrm>
            <a:off x="9230524" y="5924770"/>
            <a:ext cx="159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支持</a:t>
            </a:r>
            <a:r>
              <a:rPr lang="en-US" altLang="zh-CN" dirty="0">
                <a:solidFill>
                  <a:schemeClr val="bg1"/>
                </a:solidFill>
              </a:rPr>
              <a:t>ding</a:t>
            </a:r>
            <a:r>
              <a:rPr lang="zh-CN" altLang="en-US" dirty="0">
                <a:solidFill>
                  <a:schemeClr val="bg1"/>
                </a:solidFill>
              </a:rPr>
              <a:t>操作</a:t>
            </a:r>
          </a:p>
        </p:txBody>
      </p:sp>
    </p:spTree>
    <p:extLst>
      <p:ext uri="{BB962C8B-B14F-4D97-AF65-F5344CB8AC3E}">
        <p14:creationId xmlns:p14="http://schemas.microsoft.com/office/powerpoint/2010/main" val="1821453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634268-D52E-4B49-B1FA-CA1B7732D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72293"/>
          </a:xfrm>
        </p:spPr>
        <p:txBody>
          <a:bodyPr>
            <a:no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查询功能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FDCC6FD0-619D-4099-ADD9-9F7097C549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73" y="895809"/>
            <a:ext cx="2863222" cy="5327790"/>
          </a:xfrm>
        </p:spPr>
      </p:pic>
      <p:sp>
        <p:nvSpPr>
          <p:cNvPr id="6" name="椭圆 5">
            <a:extLst>
              <a:ext uri="{FF2B5EF4-FFF2-40B4-BE49-F238E27FC236}">
                <a16:creationId xmlns:a16="http://schemas.microsoft.com/office/drawing/2014/main" id="{09F261BB-8854-455A-BB0B-F30C6A877278}"/>
              </a:ext>
            </a:extLst>
          </p:cNvPr>
          <p:cNvSpPr/>
          <p:nvPr/>
        </p:nvSpPr>
        <p:spPr>
          <a:xfrm>
            <a:off x="424873" y="5792805"/>
            <a:ext cx="517236" cy="3722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F81BC9D-A938-4DE8-85F3-4956503047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740" y="879047"/>
            <a:ext cx="2685055" cy="53277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椭圆 8">
            <a:extLst>
              <a:ext uri="{FF2B5EF4-FFF2-40B4-BE49-F238E27FC236}">
                <a16:creationId xmlns:a16="http://schemas.microsoft.com/office/drawing/2014/main" id="{BF01B75E-D3F9-4939-9877-6F63383A2A19}"/>
              </a:ext>
            </a:extLst>
          </p:cNvPr>
          <p:cNvSpPr/>
          <p:nvPr/>
        </p:nvSpPr>
        <p:spPr>
          <a:xfrm>
            <a:off x="942109" y="1431636"/>
            <a:ext cx="1653309" cy="3722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7A8836D-C3FF-46D8-B81C-53B309C159FD}"/>
              </a:ext>
            </a:extLst>
          </p:cNvPr>
          <p:cNvSpPr txBox="1"/>
          <p:nvPr/>
        </p:nvSpPr>
        <p:spPr>
          <a:xfrm>
            <a:off x="1117600" y="6223599"/>
            <a:ext cx="1191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消息菜单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4BB251B-05B4-48D3-BD72-175C74443561}"/>
              </a:ext>
            </a:extLst>
          </p:cNvPr>
          <p:cNvSpPr txBox="1"/>
          <p:nvPr/>
        </p:nvSpPr>
        <p:spPr>
          <a:xfrm>
            <a:off x="3657707" y="6223599"/>
            <a:ext cx="282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方便搜索联系人及应用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2851A60-4F59-41E6-9657-5CE66F85DDF9}"/>
              </a:ext>
            </a:extLst>
          </p:cNvPr>
          <p:cNvSpPr txBox="1"/>
          <p:nvPr/>
        </p:nvSpPr>
        <p:spPr>
          <a:xfrm>
            <a:off x="6850226" y="6212275"/>
            <a:ext cx="4464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有些小应用可直接在消息框搜索使用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5952248-D984-4B7F-AF18-833873103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897" y="895809"/>
            <a:ext cx="2387617" cy="532779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355D69CF-11F4-4297-ACC8-F1BEB84FE9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9697" y="895809"/>
            <a:ext cx="2647430" cy="5327790"/>
          </a:xfrm>
          <a:prstGeom prst="rect">
            <a:avLst/>
          </a:prstGeom>
        </p:spPr>
      </p:pic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A26A7279-66E1-4B16-9AF4-0332079DA457}"/>
              </a:ext>
            </a:extLst>
          </p:cNvPr>
          <p:cNvSpPr/>
          <p:nvPr/>
        </p:nvSpPr>
        <p:spPr>
          <a:xfrm>
            <a:off x="3846136" y="1431636"/>
            <a:ext cx="2356701" cy="3722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578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E5A4D0-F877-462D-9E40-B8D492B96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6910"/>
          </a:xfrm>
        </p:spPr>
        <p:txBody>
          <a:bodyPr>
            <a:normAutofit fontScale="90000"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发起日程（会议）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D1DAF26F-1F53-4DA3-ACCC-A6F0A82EB0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28"/>
          <a:stretch/>
        </p:blipFill>
        <p:spPr>
          <a:xfrm>
            <a:off x="564631" y="2089513"/>
            <a:ext cx="2066614" cy="1048191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FB9364E-0F1D-4442-B209-275451B3D1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67"/>
          <a:stretch/>
        </p:blipFill>
        <p:spPr>
          <a:xfrm>
            <a:off x="564631" y="3575317"/>
            <a:ext cx="2066614" cy="198610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E6EDEABD-34FC-4D88-B027-0F155B39A24E}"/>
              </a:ext>
            </a:extLst>
          </p:cNvPr>
          <p:cNvSpPr txBox="1"/>
          <p:nvPr/>
        </p:nvSpPr>
        <p:spPr>
          <a:xfrm>
            <a:off x="620246" y="3194322"/>
            <a:ext cx="2066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进“</a:t>
            </a:r>
            <a:r>
              <a:rPr lang="en-US" altLang="zh-CN" sz="1400" dirty="0">
                <a:solidFill>
                  <a:schemeClr val="bg1"/>
                </a:solidFill>
              </a:rPr>
              <a:t>ding</a:t>
            </a:r>
            <a:r>
              <a:rPr lang="zh-CN" altLang="en-US" sz="1400" dirty="0">
                <a:solidFill>
                  <a:schemeClr val="bg1"/>
                </a:solidFill>
              </a:rPr>
              <a:t>” 点右边加号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A7FD76B-9169-4B9F-8F0B-36FBBE94D640}"/>
              </a:ext>
            </a:extLst>
          </p:cNvPr>
          <p:cNvSpPr txBox="1"/>
          <p:nvPr/>
        </p:nvSpPr>
        <p:spPr>
          <a:xfrm>
            <a:off x="564631" y="5733730"/>
            <a:ext cx="2066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点日程（这里也可以直接发</a:t>
            </a:r>
            <a:r>
              <a:rPr lang="en-US" altLang="zh-CN" sz="1400" dirty="0">
                <a:solidFill>
                  <a:schemeClr val="bg1"/>
                </a:solidFill>
              </a:rPr>
              <a:t>ding</a:t>
            </a:r>
            <a:r>
              <a:rPr lang="zh-CN" altLang="en-US" sz="1400" dirty="0">
                <a:solidFill>
                  <a:schemeClr val="bg1"/>
                </a:solidFill>
              </a:rPr>
              <a:t>消息）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C2C6649-44B6-4FB8-B815-3F22ADF81120}"/>
              </a:ext>
            </a:extLst>
          </p:cNvPr>
          <p:cNvSpPr txBox="1"/>
          <p:nvPr/>
        </p:nvSpPr>
        <p:spPr>
          <a:xfrm>
            <a:off x="3090412" y="5723267"/>
            <a:ext cx="20666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填写日程内容，选择参加人（会自动收到通知）</a:t>
            </a:r>
            <a:endParaRPr lang="en-US" altLang="zh-CN" sz="1400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16424F5-1224-4821-9582-E1232B38C745}"/>
              </a:ext>
            </a:extLst>
          </p:cNvPr>
          <p:cNvSpPr txBox="1"/>
          <p:nvPr/>
        </p:nvSpPr>
        <p:spPr>
          <a:xfrm>
            <a:off x="8230017" y="5723267"/>
            <a:ext cx="29275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日程开始后，可在日程详情里签到</a:t>
            </a:r>
            <a:endParaRPr lang="en-US" altLang="zh-CN" sz="1400" dirty="0">
              <a:solidFill>
                <a:schemeClr val="bg1"/>
              </a:solidFill>
            </a:endParaRPr>
          </a:p>
          <a:p>
            <a:r>
              <a:rPr lang="zh-CN" altLang="en-US" sz="1400" dirty="0">
                <a:solidFill>
                  <a:schemeClr val="bg1"/>
                </a:solidFill>
              </a:rPr>
              <a:t>日程结束后，会收到签到名单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647A67A9-341E-4E5E-A737-CA2652571D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827" y="1039257"/>
            <a:ext cx="2497778" cy="452116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95197D9-6F03-46FD-B56B-876A5A4715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731" y="1050948"/>
            <a:ext cx="2277068" cy="450946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921AD5C6-8F78-4522-89B3-076F5F4A34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376" y="1044168"/>
            <a:ext cx="2497778" cy="451625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1DC01564-BB9F-49D9-A657-05EFA4C162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823"/>
          <a:stretch/>
        </p:blipFill>
        <p:spPr>
          <a:xfrm>
            <a:off x="564631" y="1039256"/>
            <a:ext cx="2066614" cy="977039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DC8D89B0-E75C-485F-82BF-E76A2C8B40F2}"/>
              </a:ext>
            </a:extLst>
          </p:cNvPr>
          <p:cNvSpPr txBox="1"/>
          <p:nvPr/>
        </p:nvSpPr>
        <p:spPr>
          <a:xfrm>
            <a:off x="5780958" y="5767161"/>
            <a:ext cx="2066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日程发起后，可在日程里查看详情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1920566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7133</TotalTime>
  <Words>446</Words>
  <Application>Microsoft Office PowerPoint</Application>
  <PresentationFormat>宽屏</PresentationFormat>
  <Paragraphs>52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等线</vt:lpstr>
      <vt:lpstr>等线 Light</vt:lpstr>
      <vt:lpstr>Arial</vt:lpstr>
      <vt:lpstr>Calibri</vt:lpstr>
      <vt:lpstr>Office 主题​​</vt:lpstr>
      <vt:lpstr>设置主企业（如加入了多个组织，会有该项设置）</vt:lpstr>
      <vt:lpstr>工作台</vt:lpstr>
      <vt:lpstr>PowerPoint 演示文稿</vt:lpstr>
      <vt:lpstr>公告发送</vt:lpstr>
      <vt:lpstr>公告显示</vt:lpstr>
      <vt:lpstr>查询功能</vt:lpstr>
      <vt:lpstr>发起日程（会议）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一、邀请新人加入本部门（少量）</dc:title>
  <dc:creator>USER-</dc:creator>
  <cp:lastModifiedBy>王 惠宇</cp:lastModifiedBy>
  <cp:revision>41</cp:revision>
  <dcterms:created xsi:type="dcterms:W3CDTF">2018-12-20T06:41:26Z</dcterms:created>
  <dcterms:modified xsi:type="dcterms:W3CDTF">2019-04-19T11:02:08Z</dcterms:modified>
</cp:coreProperties>
</file>