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5213C57-EC87-4082-8EAB-5BBEB5613E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C7AEF03-ED0A-4C8C-829F-873878000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FA80781-385F-4206-949A-16168B077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C1CB663-DE55-4E3A-AA3A-D9A7D2CA5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C0548CF-F67C-4A51-80FE-6349D39D1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83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DF23BA6-E019-4B78-8E65-D7E6B24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EEB010F-4B98-4904-A4D4-AF5FEF297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1D2D337-0CC0-47E7-A437-8FFC9B07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207DE9A-71DC-44BF-946B-3D1A6E137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FBA388B-8D32-4ABD-B122-98282AEB4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40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11A8531-5DBC-4F7B-AF39-40A35E08A3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9167CA0-E072-4D46-8E97-F06C825656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2D8A06B-A053-4DC4-B536-84B8D78C4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9FF1E6B-6131-4AB6-9848-E179F918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556D055-4848-46BF-A96B-08CF284F8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43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88DB41F-6D53-43C9-8168-8BEE92868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8A70198-0DB6-43ED-9CCF-2DA82E8D5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23EE546-8884-4D18-B4DC-A32D93704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C801559-6FF6-4C0D-B91E-714BEFE69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780F442-6F42-46AF-A39F-7AC35301C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6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5DF517F-769F-4605-A8F9-4EB6A6684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78C1563-C7E3-4DD4-87B0-CB8923EA50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87146D9-B516-48D5-850F-147B0C19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232D406-41B9-472C-864A-1BFEAB864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F0C9272-C55B-4236-8984-7B3E9E7A6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20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44F66A-7DBE-43EB-8ED0-C988898BB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BEC24A5-53BC-4DE8-8CEC-A0D419BE25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2E2AA9A-0ECF-4474-8BF3-133664794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AC3B7F2-BE95-4450-A71A-AC6875C80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C78EFFC-FAA9-4988-BE5E-CAA8B6467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9F5695E-BBDE-476C-A21D-5DF32E26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41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95D82E7-8226-4DE9-91C3-6951B61FE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95DC541-EDA1-4E8F-8F4A-83A1E8A8A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FC87094-3799-4680-AF55-D826C969B6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8BCCEB7-08A0-4F04-82D9-6D7BA355F4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0F107152-0408-42ED-9675-15D59D0E3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3E00F09E-80FA-4A02-954B-54F9348C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FB900DC6-4C98-4BEE-86E8-68DA531DB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728B426-DBD0-4425-B1D6-8B2150C28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28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CD3451B-A001-410E-8B4A-0F9BC35C9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2595D072-CBEE-4445-96AE-A96CD344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DC8DDA7-F717-4573-A15D-7AC3DB493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33537E60-2BEF-4BF9-ABBD-B88DEABD1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76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82C3173-79DC-499C-A047-482A3E4DE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E08C6B7-1178-46CB-AD40-D831E2270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EF1F1355-2C4F-497E-91B2-FF2E4EEBB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942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5F1817F-FBF3-4F8F-9CC1-D15FCC880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3FF8A6B-2618-4FB8-9C4E-A3DABC7D9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001B0FF-2C9A-4EA1-BA24-8D8E6B20D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69FF746-0516-47B8-AE1A-53B885CB7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B55566F-BDA8-4494-BFB6-C9EF2EB7D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02268C9-37FB-49E0-B0D9-860E56F20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49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E7BE8A8-3FEC-44A0-9118-E277847A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6897239A-3239-4856-A9DD-242D7D38DE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BC654B4-C4A8-4BE5-92D9-EB5A36DB52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DB33E3A-7787-4958-8724-6B2B9A1BD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58AE236-D5FF-42AA-952F-6FE3CB211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E07673B-D1F4-49E2-BD4A-78ADD226A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79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44F39614-BE4C-4DDA-A455-18B91461D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157ADB1-3F44-4C27-902A-B8C75FD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C0EF1D7-CEF1-492C-8D23-EBA4A72E0C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76EDD-4A19-4B7E-B124-697C810DA89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6F47ABC-EBE7-4D83-B994-F3E2880DE4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14F511B-8508-412C-8905-ACB89AD0D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33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E8DEE40-1205-4219-B616-7D1112328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253" y="162763"/>
            <a:ext cx="10515600" cy="602813"/>
          </a:xfrm>
        </p:spPr>
        <p:txBody>
          <a:bodyPr>
            <a:norm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学生请假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F127B7E-C763-4452-82B1-3D4297F3B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9200"/>
            <a:ext cx="10515600" cy="49577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7CAA0DF3-E63D-4F99-ADD5-1F0FB88B173F}"/>
              </a:ext>
            </a:extLst>
          </p:cNvPr>
          <p:cNvSpPr txBox="1"/>
          <p:nvPr/>
        </p:nvSpPr>
        <p:spPr>
          <a:xfrm>
            <a:off x="655865" y="6152435"/>
            <a:ext cx="2109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学生请假操作流程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AA2A748-0582-474D-80E0-7027FD359DE4}"/>
              </a:ext>
            </a:extLst>
          </p:cNvPr>
          <p:cNvSpPr txBox="1"/>
          <p:nvPr/>
        </p:nvSpPr>
        <p:spPr>
          <a:xfrm>
            <a:off x="3447186" y="6151720"/>
            <a:ext cx="2565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学生填写请假具体事由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2" name="图片 11"/>
          <p:cNvPicPr/>
          <p:nvPr/>
        </p:nvPicPr>
        <p:blipFill rotWithShape="1">
          <a:blip r:embed="rId2"/>
          <a:srcRect r="1478"/>
          <a:stretch/>
        </p:blipFill>
        <p:spPr bwMode="auto">
          <a:xfrm>
            <a:off x="222574" y="761977"/>
            <a:ext cx="2894098" cy="51596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0343" y="764989"/>
            <a:ext cx="2915657" cy="515668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3166" y="755173"/>
            <a:ext cx="2921678" cy="515668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AA2A748-0582-474D-80E0-7027FD359DE4}"/>
              </a:ext>
            </a:extLst>
          </p:cNvPr>
          <p:cNvSpPr txBox="1"/>
          <p:nvPr/>
        </p:nvSpPr>
        <p:spPr>
          <a:xfrm>
            <a:off x="6509425" y="6064687"/>
            <a:ext cx="2565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班主任审批后消息自动转发至学生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2020" y="755173"/>
            <a:ext cx="2886334" cy="515668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3AA2A748-0582-474D-80E0-7027FD359DE4}"/>
              </a:ext>
            </a:extLst>
          </p:cNvPr>
          <p:cNvSpPr txBox="1"/>
          <p:nvPr/>
        </p:nvSpPr>
        <p:spPr>
          <a:xfrm>
            <a:off x="9380483" y="6077782"/>
            <a:ext cx="2565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学生可将该截图发给任课教师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860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11590</TotalTime>
  <Words>28</Words>
  <Application>Microsoft Office PowerPoint</Application>
  <PresentationFormat>宽屏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学生请假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一、邀请新人加入本部门（少量）</dc:title>
  <dc:creator>USER-</dc:creator>
  <cp:lastModifiedBy>Windows</cp:lastModifiedBy>
  <cp:revision>47</cp:revision>
  <dcterms:created xsi:type="dcterms:W3CDTF">2018-12-20T06:41:26Z</dcterms:created>
  <dcterms:modified xsi:type="dcterms:W3CDTF">2019-04-22T02:30:41Z</dcterms:modified>
</cp:coreProperties>
</file>